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3" r:id="rId5"/>
    <p:sldId id="317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1A"/>
    <a:srgbClr val="42909E"/>
    <a:srgbClr val="172061"/>
    <a:srgbClr val="D26D25"/>
    <a:srgbClr val="72A3AE"/>
    <a:srgbClr val="94CBD5"/>
    <a:srgbClr val="9D5217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E2CD3-C285-4A17-9437-F9FF19B70BB3}" v="639" dt="2020-08-30T15:04:49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04BE2CD3-C285-4A17-9437-F9FF19B70BB3}"/>
    <pc:docChg chg="undo custSel mod addSld delSld modSld sldOrd modMainMaster">
      <pc:chgData name="Thomas Noordeloos" userId="7c446670-7459-44eb-8c93-60d80c060528" providerId="ADAL" clId="{04BE2CD3-C285-4A17-9437-F9FF19B70BB3}" dt="2020-08-30T15:04:49.620" v="1208" actId="108"/>
      <pc:docMkLst>
        <pc:docMk/>
      </pc:docMkLst>
      <pc:sldChg chg="addSp delSp modSp mod">
        <pc:chgData name="Thomas Noordeloos" userId="7c446670-7459-44eb-8c93-60d80c060528" providerId="ADAL" clId="{04BE2CD3-C285-4A17-9437-F9FF19B70BB3}" dt="2020-08-30T08:09:09.579" v="72" actId="1076"/>
        <pc:sldMkLst>
          <pc:docMk/>
          <pc:sldMk cId="1263045312" sldId="273"/>
        </pc:sldMkLst>
        <pc:spChg chg="mod">
          <ac:chgData name="Thomas Noordeloos" userId="7c446670-7459-44eb-8c93-60d80c060528" providerId="ADAL" clId="{04BE2CD3-C285-4A17-9437-F9FF19B70BB3}" dt="2020-08-30T08:08:05.533" v="66" actId="14100"/>
          <ac:spMkLst>
            <pc:docMk/>
            <pc:sldMk cId="1263045312" sldId="273"/>
            <ac:spMk id="2" creationId="{00000000-0000-0000-0000-000000000000}"/>
          </ac:spMkLst>
        </pc:spChg>
        <pc:spChg chg="del mod">
          <ac:chgData name="Thomas Noordeloos" userId="7c446670-7459-44eb-8c93-60d80c060528" providerId="ADAL" clId="{04BE2CD3-C285-4A17-9437-F9FF19B70BB3}" dt="2020-08-30T08:07:33.814" v="61" actId="478"/>
          <ac:spMkLst>
            <pc:docMk/>
            <pc:sldMk cId="1263045312" sldId="273"/>
            <ac:spMk id="3" creationId="{00000000-0000-0000-0000-000000000000}"/>
          </ac:spMkLst>
        </pc:spChg>
        <pc:spChg chg="add del mod">
          <ac:chgData name="Thomas Noordeloos" userId="7c446670-7459-44eb-8c93-60d80c060528" providerId="ADAL" clId="{04BE2CD3-C285-4A17-9437-F9FF19B70BB3}" dt="2020-08-30T08:07:36.001" v="62" actId="478"/>
          <ac:spMkLst>
            <pc:docMk/>
            <pc:sldMk cId="1263045312" sldId="273"/>
            <ac:spMk id="6" creationId="{00A5C4E1-DF56-42FA-82E7-D71DCED0E963}"/>
          </ac:spMkLst>
        </pc:spChg>
        <pc:picChg chg="add mod">
          <ac:chgData name="Thomas Noordeloos" userId="7c446670-7459-44eb-8c93-60d80c060528" providerId="ADAL" clId="{04BE2CD3-C285-4A17-9437-F9FF19B70BB3}" dt="2020-08-30T08:09:09.579" v="72" actId="1076"/>
          <ac:picMkLst>
            <pc:docMk/>
            <pc:sldMk cId="1263045312" sldId="273"/>
            <ac:picMk id="1026" creationId="{FF795533-654F-4E74-8B32-12BEECDA6731}"/>
          </ac:picMkLst>
        </pc:picChg>
      </pc:sldChg>
      <pc:sldChg chg="del">
        <pc:chgData name="Thomas Noordeloos" userId="7c446670-7459-44eb-8c93-60d80c060528" providerId="ADAL" clId="{04BE2CD3-C285-4A17-9437-F9FF19B70BB3}" dt="2020-08-30T08:26:23.603" v="119" actId="47"/>
        <pc:sldMkLst>
          <pc:docMk/>
          <pc:sldMk cId="1827546362" sldId="289"/>
        </pc:sldMkLst>
      </pc:sldChg>
      <pc:sldChg chg="del">
        <pc:chgData name="Thomas Noordeloos" userId="7c446670-7459-44eb-8c93-60d80c060528" providerId="ADAL" clId="{04BE2CD3-C285-4A17-9437-F9FF19B70BB3}" dt="2020-08-30T14:45:14.082" v="808" actId="47"/>
        <pc:sldMkLst>
          <pc:docMk/>
          <pc:sldMk cId="3775022916" sldId="300"/>
        </pc:sldMkLst>
      </pc:sldChg>
      <pc:sldChg chg="del">
        <pc:chgData name="Thomas Noordeloos" userId="7c446670-7459-44eb-8c93-60d80c060528" providerId="ADAL" clId="{04BE2CD3-C285-4A17-9437-F9FF19B70BB3}" dt="2020-08-30T14:45:21.767" v="809" actId="47"/>
        <pc:sldMkLst>
          <pc:docMk/>
          <pc:sldMk cId="4078215765" sldId="301"/>
        </pc:sldMkLst>
      </pc:sldChg>
      <pc:sldChg chg="del">
        <pc:chgData name="Thomas Noordeloos" userId="7c446670-7459-44eb-8c93-60d80c060528" providerId="ADAL" clId="{04BE2CD3-C285-4A17-9437-F9FF19B70BB3}" dt="2020-08-30T14:45:08.225" v="807" actId="47"/>
        <pc:sldMkLst>
          <pc:docMk/>
          <pc:sldMk cId="2001163049" sldId="311"/>
        </pc:sldMkLst>
      </pc:sldChg>
      <pc:sldChg chg="modSp mod">
        <pc:chgData name="Thomas Noordeloos" userId="7c446670-7459-44eb-8c93-60d80c060528" providerId="ADAL" clId="{04BE2CD3-C285-4A17-9437-F9FF19B70BB3}" dt="2020-08-30T15:04:49.620" v="1208" actId="108"/>
        <pc:sldMkLst>
          <pc:docMk/>
          <pc:sldMk cId="341418734" sldId="317"/>
        </pc:sldMkLst>
        <pc:spChg chg="mod">
          <ac:chgData name="Thomas Noordeloos" userId="7c446670-7459-44eb-8c93-60d80c060528" providerId="ADAL" clId="{04BE2CD3-C285-4A17-9437-F9FF19B70BB3}" dt="2020-08-30T15:04:49.620" v="1208" actId="108"/>
          <ac:spMkLst>
            <pc:docMk/>
            <pc:sldMk cId="341418734" sldId="317"/>
            <ac:spMk id="2" creationId="{00000000-0000-0000-0000-000000000000}"/>
          </ac:spMkLst>
        </pc:spChg>
        <pc:spChg chg="mod">
          <ac:chgData name="Thomas Noordeloos" userId="7c446670-7459-44eb-8c93-60d80c060528" providerId="ADAL" clId="{04BE2CD3-C285-4A17-9437-F9FF19B70BB3}" dt="2020-08-30T15:03:02.582" v="1205" actId="27636"/>
          <ac:spMkLst>
            <pc:docMk/>
            <pc:sldMk cId="341418734" sldId="317"/>
            <ac:spMk id="3" creationId="{00000000-0000-0000-0000-000000000000}"/>
          </ac:spMkLst>
        </pc:spChg>
        <pc:picChg chg="mod">
          <ac:chgData name="Thomas Noordeloos" userId="7c446670-7459-44eb-8c93-60d80c060528" providerId="ADAL" clId="{04BE2CD3-C285-4A17-9437-F9FF19B70BB3}" dt="2020-08-30T14:46:51.750" v="913" actId="1076"/>
          <ac:picMkLst>
            <pc:docMk/>
            <pc:sldMk cId="341418734" sldId="317"/>
            <ac:picMk id="1026" creationId="{00000000-0000-0000-0000-000000000000}"/>
          </ac:picMkLst>
        </pc:picChg>
      </pc:sldChg>
      <pc:sldChg chg="delSp modSp mod">
        <pc:chgData name="Thomas Noordeloos" userId="7c446670-7459-44eb-8c93-60d80c060528" providerId="ADAL" clId="{04BE2CD3-C285-4A17-9437-F9FF19B70BB3}" dt="2020-08-30T15:04:41.366" v="1207" actId="108"/>
        <pc:sldMkLst>
          <pc:docMk/>
          <pc:sldMk cId="3590337208" sldId="330"/>
        </pc:sldMkLst>
        <pc:spChg chg="mod">
          <ac:chgData name="Thomas Noordeloos" userId="7c446670-7459-44eb-8c93-60d80c060528" providerId="ADAL" clId="{04BE2CD3-C285-4A17-9437-F9FF19B70BB3}" dt="2020-08-30T15:04:41.366" v="1207" actId="108"/>
          <ac:spMkLst>
            <pc:docMk/>
            <pc:sldMk cId="3590337208" sldId="330"/>
            <ac:spMk id="2" creationId="{00000000-0000-0000-0000-000000000000}"/>
          </ac:spMkLst>
        </pc:spChg>
        <pc:spChg chg="del">
          <ac:chgData name="Thomas Noordeloos" userId="7c446670-7459-44eb-8c93-60d80c060528" providerId="ADAL" clId="{04BE2CD3-C285-4A17-9437-F9FF19B70BB3}" dt="2020-08-30T08:12:32.159" v="75" actId="478"/>
          <ac:spMkLst>
            <pc:docMk/>
            <pc:sldMk cId="3590337208" sldId="330"/>
            <ac:spMk id="7" creationId="{00000000-0000-0000-0000-000000000000}"/>
          </ac:spMkLst>
        </pc:spChg>
        <pc:picChg chg="mod">
          <ac:chgData name="Thomas Noordeloos" userId="7c446670-7459-44eb-8c93-60d80c060528" providerId="ADAL" clId="{04BE2CD3-C285-4A17-9437-F9FF19B70BB3}" dt="2020-08-30T08:12:50.134" v="78" actId="1076"/>
          <ac:picMkLst>
            <pc:docMk/>
            <pc:sldMk cId="3590337208" sldId="330"/>
            <ac:picMk id="5" creationId="{00000000-0000-0000-0000-000000000000}"/>
          </ac:picMkLst>
        </pc:picChg>
      </pc:sldChg>
      <pc:sldChg chg="del">
        <pc:chgData name="Thomas Noordeloos" userId="7c446670-7459-44eb-8c93-60d80c060528" providerId="ADAL" clId="{04BE2CD3-C285-4A17-9437-F9FF19B70BB3}" dt="2020-08-30T08:18:18.956" v="79" actId="47"/>
        <pc:sldMkLst>
          <pc:docMk/>
          <pc:sldMk cId="85237799" sldId="331"/>
        </pc:sldMkLst>
      </pc:sldChg>
      <pc:sldChg chg="addSp delSp modSp new mod setBg">
        <pc:chgData name="Thomas Noordeloos" userId="7c446670-7459-44eb-8c93-60d80c060528" providerId="ADAL" clId="{04BE2CD3-C285-4A17-9437-F9FF19B70BB3}" dt="2020-08-30T15:04:35.936" v="1206" actId="108"/>
        <pc:sldMkLst>
          <pc:docMk/>
          <pc:sldMk cId="757457091" sldId="331"/>
        </pc:sldMkLst>
        <pc:spChg chg="mod">
          <ac:chgData name="Thomas Noordeloos" userId="7c446670-7459-44eb-8c93-60d80c060528" providerId="ADAL" clId="{04BE2CD3-C285-4A17-9437-F9FF19B70BB3}" dt="2020-08-30T15:04:35.936" v="1206" actId="108"/>
          <ac:spMkLst>
            <pc:docMk/>
            <pc:sldMk cId="757457091" sldId="331"/>
            <ac:spMk id="2" creationId="{EFF41003-560E-4311-BA09-828B9B23DA2B}"/>
          </ac:spMkLst>
        </pc:spChg>
        <pc:spChg chg="del">
          <ac:chgData name="Thomas Noordeloos" userId="7c446670-7459-44eb-8c93-60d80c060528" providerId="ADAL" clId="{04BE2CD3-C285-4A17-9437-F9FF19B70BB3}" dt="2020-08-30T08:28:50.280" v="136" actId="478"/>
          <ac:spMkLst>
            <pc:docMk/>
            <pc:sldMk cId="757457091" sldId="331"/>
            <ac:spMk id="3" creationId="{A09C8B6F-CC9C-4F57-B783-9C22DFC4B416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71" creationId="{07322A9E-F1EC-405E-8971-BA906EFFCCB8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73" creationId="{A5704422-1118-4FD1-95AD-29A064EB80D9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75" creationId="{A88B2AAA-B805-498E-A9E6-98B885855498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77" creationId="{9B8051E0-19D7-43E1-BFD9-E6DBFEB3A3F1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79" creationId="{4EDB2B02-86A2-46F5-A4BE-B7D9B10411D6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81" creationId="{43954639-FB5D-41F4-9560-6F6DFE778425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83" creationId="{E898931C-0323-41FA-A036-20F818B1FF81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85" creationId="{89AFE9DD-0792-4B98-B4EB-97ACA17E6AA8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87" creationId="{3981F5C4-9AE1-404E-AF44-A4E6DB374F9D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89" creationId="{763C1781-8726-4FAC-8C45-FF40376BE409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91" creationId="{301491B5-56C7-43DC-A3D9-861EECCA056A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93" creationId="{237E2353-22DF-46E0-A200-FB30F8F394E2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95" creationId="{DD6138DB-057B-45F7-A5F4-E7BFDA20D02C}"/>
          </ac:spMkLst>
        </pc:spChg>
        <pc:spChg chg="add del">
          <ac:chgData name="Thomas Noordeloos" userId="7c446670-7459-44eb-8c93-60d80c060528" providerId="ADAL" clId="{04BE2CD3-C285-4A17-9437-F9FF19B70BB3}" dt="2020-08-30T08:30:27.298" v="157" actId="26606"/>
          <ac:spMkLst>
            <pc:docMk/>
            <pc:sldMk cId="757457091" sldId="331"/>
            <ac:spMk id="97" creationId="{79A54AB1-B64F-4843-BFAB-81CB74E66B65}"/>
          </ac:spMkLst>
        </pc:spChg>
        <pc:picChg chg="add mod">
          <ac:chgData name="Thomas Noordeloos" userId="7c446670-7459-44eb-8c93-60d80c060528" providerId="ADAL" clId="{04BE2CD3-C285-4A17-9437-F9FF19B70BB3}" dt="2020-08-30T08:30:27.298" v="157" actId="26606"/>
          <ac:picMkLst>
            <pc:docMk/>
            <pc:sldMk cId="757457091" sldId="331"/>
            <ac:picMk id="2050" creationId="{0D605802-9450-4564-BD0E-E653D14AD1FE}"/>
          </ac:picMkLst>
        </pc:picChg>
      </pc:sldChg>
      <pc:sldChg chg="addSp delSp modSp add mod modAnim">
        <pc:chgData name="Thomas Noordeloos" userId="7c446670-7459-44eb-8c93-60d80c060528" providerId="ADAL" clId="{04BE2CD3-C285-4A17-9437-F9FF19B70BB3}" dt="2020-08-30T08:57:59.992" v="224"/>
        <pc:sldMkLst>
          <pc:docMk/>
          <pc:sldMk cId="3960575245" sldId="332"/>
        </pc:sldMkLst>
        <pc:spChg chg="mod">
          <ac:chgData name="Thomas Noordeloos" userId="7c446670-7459-44eb-8c93-60d80c060528" providerId="ADAL" clId="{04BE2CD3-C285-4A17-9437-F9FF19B70BB3}" dt="2020-08-30T08:31:42.402" v="162" actId="207"/>
          <ac:spMkLst>
            <pc:docMk/>
            <pc:sldMk cId="3960575245" sldId="332"/>
            <ac:spMk id="2" creationId="{EFF41003-560E-4311-BA09-828B9B23DA2B}"/>
          </ac:spMkLst>
        </pc:spChg>
        <pc:spChg chg="add mod">
          <ac:chgData name="Thomas Noordeloos" userId="7c446670-7459-44eb-8c93-60d80c060528" providerId="ADAL" clId="{04BE2CD3-C285-4A17-9437-F9FF19B70BB3}" dt="2020-08-30T08:55:14.517" v="212" actId="208"/>
          <ac:spMkLst>
            <pc:docMk/>
            <pc:sldMk cId="3960575245" sldId="332"/>
            <ac:spMk id="15" creationId="{DAC507C2-2296-4B19-8260-F08C0C1BDB7F}"/>
          </ac:spMkLst>
        </pc:spChg>
        <pc:picChg chg="add del mod">
          <ac:chgData name="Thomas Noordeloos" userId="7c446670-7459-44eb-8c93-60d80c060528" providerId="ADAL" clId="{04BE2CD3-C285-4A17-9437-F9FF19B70BB3}" dt="2020-08-30T08:51:00.431" v="195" actId="478"/>
          <ac:picMkLst>
            <pc:docMk/>
            <pc:sldMk cId="3960575245" sldId="332"/>
            <ac:picMk id="4" creationId="{9A370BDC-7F1E-4D11-B656-0090F94AA684}"/>
          </ac:picMkLst>
        </pc:picChg>
        <pc:picChg chg="add del mod ord">
          <ac:chgData name="Thomas Noordeloos" userId="7c446670-7459-44eb-8c93-60d80c060528" providerId="ADAL" clId="{04BE2CD3-C285-4A17-9437-F9FF19B70BB3}" dt="2020-08-30T08:50:03.779" v="193" actId="478"/>
          <ac:picMkLst>
            <pc:docMk/>
            <pc:sldMk cId="3960575245" sldId="332"/>
            <ac:picMk id="6" creationId="{5E1702CB-E9FE-49F5-B133-4D0F3650F5DD}"/>
          </ac:picMkLst>
        </pc:picChg>
        <pc:picChg chg="add del mod">
          <ac:chgData name="Thomas Noordeloos" userId="7c446670-7459-44eb-8c93-60d80c060528" providerId="ADAL" clId="{04BE2CD3-C285-4A17-9437-F9FF19B70BB3}" dt="2020-08-30T08:50:01.189" v="192" actId="478"/>
          <ac:picMkLst>
            <pc:docMk/>
            <pc:sldMk cId="3960575245" sldId="332"/>
            <ac:picMk id="7" creationId="{FF5EC42E-9887-437E-BE2E-A580052DE16D}"/>
          </ac:picMkLst>
        </pc:picChg>
        <pc:picChg chg="add mod ord">
          <ac:chgData name="Thomas Noordeloos" userId="7c446670-7459-44eb-8c93-60d80c060528" providerId="ADAL" clId="{04BE2CD3-C285-4A17-9437-F9FF19B70BB3}" dt="2020-08-30T08:57:25.061" v="222" actId="1582"/>
          <ac:picMkLst>
            <pc:docMk/>
            <pc:sldMk cId="3960575245" sldId="332"/>
            <ac:picMk id="10" creationId="{AD65F726-D79E-4390-8AFA-7D69C078D2EA}"/>
          </ac:picMkLst>
        </pc:picChg>
        <pc:picChg chg="add mod">
          <ac:chgData name="Thomas Noordeloos" userId="7c446670-7459-44eb-8c93-60d80c060528" providerId="ADAL" clId="{04BE2CD3-C285-4A17-9437-F9FF19B70BB3}" dt="2020-08-30T08:52:12.643" v="202" actId="1076"/>
          <ac:picMkLst>
            <pc:docMk/>
            <pc:sldMk cId="3960575245" sldId="332"/>
            <ac:picMk id="12" creationId="{05FDC22F-36DB-4FCA-8548-CFE1744DCD10}"/>
          </ac:picMkLst>
        </pc:picChg>
        <pc:picChg chg="add mod">
          <ac:chgData name="Thomas Noordeloos" userId="7c446670-7459-44eb-8c93-60d80c060528" providerId="ADAL" clId="{04BE2CD3-C285-4A17-9437-F9FF19B70BB3}" dt="2020-08-30T08:52:23.488" v="205"/>
          <ac:picMkLst>
            <pc:docMk/>
            <pc:sldMk cId="3960575245" sldId="332"/>
            <ac:picMk id="13" creationId="{4F573438-E381-4206-B716-737608F5DB90}"/>
          </ac:picMkLst>
        </pc:picChg>
        <pc:picChg chg="del">
          <ac:chgData name="Thomas Noordeloos" userId="7c446670-7459-44eb-8c93-60d80c060528" providerId="ADAL" clId="{04BE2CD3-C285-4A17-9437-F9FF19B70BB3}" dt="2020-08-30T08:30:43.125" v="159" actId="478"/>
          <ac:picMkLst>
            <pc:docMk/>
            <pc:sldMk cId="3960575245" sldId="332"/>
            <ac:picMk id="2050" creationId="{0D605802-9450-4564-BD0E-E653D14AD1FE}"/>
          </ac:picMkLst>
        </pc:picChg>
        <pc:cxnChg chg="add del mod">
          <ac:chgData name="Thomas Noordeloos" userId="7c446670-7459-44eb-8c93-60d80c060528" providerId="ADAL" clId="{04BE2CD3-C285-4A17-9437-F9FF19B70BB3}" dt="2020-08-30T08:56:50.214" v="221" actId="478"/>
          <ac:cxnSpMkLst>
            <pc:docMk/>
            <pc:sldMk cId="3960575245" sldId="332"/>
            <ac:cxnSpMk id="17" creationId="{4B8D80BD-F2AA-45C5-A187-CA01F162CEB2}"/>
          </ac:cxnSpMkLst>
        </pc:cxnChg>
      </pc:sldChg>
      <pc:sldChg chg="addSp delSp modSp add mod delAnim modAnim">
        <pc:chgData name="Thomas Noordeloos" userId="7c446670-7459-44eb-8c93-60d80c060528" providerId="ADAL" clId="{04BE2CD3-C285-4A17-9437-F9FF19B70BB3}" dt="2020-08-30T09:12:34.655" v="574" actId="20577"/>
        <pc:sldMkLst>
          <pc:docMk/>
          <pc:sldMk cId="2000932370" sldId="333"/>
        </pc:sldMkLst>
        <pc:spChg chg="mod">
          <ac:chgData name="Thomas Noordeloos" userId="7c446670-7459-44eb-8c93-60d80c060528" providerId="ADAL" clId="{04BE2CD3-C285-4A17-9437-F9FF19B70BB3}" dt="2020-08-30T09:10:22.774" v="488" actId="20577"/>
          <ac:spMkLst>
            <pc:docMk/>
            <pc:sldMk cId="2000932370" sldId="333"/>
            <ac:spMk id="2" creationId="{EFF41003-560E-4311-BA09-828B9B23DA2B}"/>
          </ac:spMkLst>
        </pc:spChg>
        <pc:spChg chg="add mod">
          <ac:chgData name="Thomas Noordeloos" userId="7c446670-7459-44eb-8c93-60d80c060528" providerId="ADAL" clId="{04BE2CD3-C285-4A17-9437-F9FF19B70BB3}" dt="2020-08-30T09:12:34.655" v="574" actId="20577"/>
          <ac:spMkLst>
            <pc:docMk/>
            <pc:sldMk cId="2000932370" sldId="333"/>
            <ac:spMk id="5" creationId="{49464BCB-B1D3-491C-AA2A-50C9CA25941B}"/>
          </ac:spMkLst>
        </pc:spChg>
        <pc:spChg chg="del">
          <ac:chgData name="Thomas Noordeloos" userId="7c446670-7459-44eb-8c93-60d80c060528" providerId="ADAL" clId="{04BE2CD3-C285-4A17-9437-F9FF19B70BB3}" dt="2020-08-30T08:59:54.140" v="228" actId="478"/>
          <ac:spMkLst>
            <pc:docMk/>
            <pc:sldMk cId="2000932370" sldId="333"/>
            <ac:spMk id="15" creationId="{DAC507C2-2296-4B19-8260-F08C0C1BDB7F}"/>
          </ac:spMkLst>
        </pc:spChg>
        <pc:picChg chg="add mod modCrop">
          <ac:chgData name="Thomas Noordeloos" userId="7c446670-7459-44eb-8c93-60d80c060528" providerId="ADAL" clId="{04BE2CD3-C285-4A17-9437-F9FF19B70BB3}" dt="2020-08-30T09:07:54.602" v="412" actId="732"/>
          <ac:picMkLst>
            <pc:docMk/>
            <pc:sldMk cId="2000932370" sldId="333"/>
            <ac:picMk id="4" creationId="{F6080A84-3449-49A4-8DDE-A3D16EFE6F64}"/>
          </ac:picMkLst>
        </pc:picChg>
        <pc:picChg chg="del mod modCrop">
          <ac:chgData name="Thomas Noordeloos" userId="7c446670-7459-44eb-8c93-60d80c060528" providerId="ADAL" clId="{04BE2CD3-C285-4A17-9437-F9FF19B70BB3}" dt="2020-08-30T09:01:04.387" v="236" actId="478"/>
          <ac:picMkLst>
            <pc:docMk/>
            <pc:sldMk cId="2000932370" sldId="333"/>
            <ac:picMk id="10" creationId="{AD65F726-D79E-4390-8AFA-7D69C078D2EA}"/>
          </ac:picMkLst>
        </pc:picChg>
        <pc:picChg chg="del">
          <ac:chgData name="Thomas Noordeloos" userId="7c446670-7459-44eb-8c93-60d80c060528" providerId="ADAL" clId="{04BE2CD3-C285-4A17-9437-F9FF19B70BB3}" dt="2020-08-30T08:59:52.722" v="227" actId="478"/>
          <ac:picMkLst>
            <pc:docMk/>
            <pc:sldMk cId="2000932370" sldId="333"/>
            <ac:picMk id="12" creationId="{05FDC22F-36DB-4FCA-8548-CFE1744DCD10}"/>
          </ac:picMkLst>
        </pc:picChg>
        <pc:picChg chg="del">
          <ac:chgData name="Thomas Noordeloos" userId="7c446670-7459-44eb-8c93-60d80c060528" providerId="ADAL" clId="{04BE2CD3-C285-4A17-9437-F9FF19B70BB3}" dt="2020-08-30T08:59:51.060" v="226" actId="478"/>
          <ac:picMkLst>
            <pc:docMk/>
            <pc:sldMk cId="2000932370" sldId="333"/>
            <ac:picMk id="13" creationId="{4F573438-E381-4206-B716-737608F5DB90}"/>
          </ac:picMkLst>
        </pc:picChg>
      </pc:sldChg>
      <pc:sldChg chg="addSp delSp modSp add del mod">
        <pc:chgData name="Thomas Noordeloos" userId="7c446670-7459-44eb-8c93-60d80c060528" providerId="ADAL" clId="{04BE2CD3-C285-4A17-9437-F9FF19B70BB3}" dt="2020-08-30T09:13:51.630" v="641" actId="20577"/>
        <pc:sldMkLst>
          <pc:docMk/>
          <pc:sldMk cId="2591486187" sldId="334"/>
        </pc:sldMkLst>
        <pc:spChg chg="mod">
          <ac:chgData name="Thomas Noordeloos" userId="7c446670-7459-44eb-8c93-60d80c060528" providerId="ADAL" clId="{04BE2CD3-C285-4A17-9437-F9FF19B70BB3}" dt="2020-08-30T09:12:04.483" v="532" actId="20577"/>
          <ac:spMkLst>
            <pc:docMk/>
            <pc:sldMk cId="2591486187" sldId="334"/>
            <ac:spMk id="2" creationId="{EFF41003-560E-4311-BA09-828B9B23DA2B}"/>
          </ac:spMkLst>
        </pc:spChg>
        <pc:spChg chg="mod">
          <ac:chgData name="Thomas Noordeloos" userId="7c446670-7459-44eb-8c93-60d80c060528" providerId="ADAL" clId="{04BE2CD3-C285-4A17-9437-F9FF19B70BB3}" dt="2020-08-30T09:13:51.630" v="641" actId="20577"/>
          <ac:spMkLst>
            <pc:docMk/>
            <pc:sldMk cId="2591486187" sldId="334"/>
            <ac:spMk id="5" creationId="{49464BCB-B1D3-491C-AA2A-50C9CA25941B}"/>
          </ac:spMkLst>
        </pc:spChg>
        <pc:picChg chg="add del">
          <ac:chgData name="Thomas Noordeloos" userId="7c446670-7459-44eb-8c93-60d80c060528" providerId="ADAL" clId="{04BE2CD3-C285-4A17-9437-F9FF19B70BB3}" dt="2020-08-30T09:11:12.666" v="496" actId="478"/>
          <ac:picMkLst>
            <pc:docMk/>
            <pc:sldMk cId="2591486187" sldId="334"/>
            <ac:picMk id="4" creationId="{F6080A84-3449-49A4-8DDE-A3D16EFE6F64}"/>
          </ac:picMkLst>
        </pc:picChg>
        <pc:picChg chg="add del mod">
          <ac:chgData name="Thomas Noordeloos" userId="7c446670-7459-44eb-8c93-60d80c060528" providerId="ADAL" clId="{04BE2CD3-C285-4A17-9437-F9FF19B70BB3}" dt="2020-08-30T09:11:11.888" v="495" actId="22"/>
          <ac:picMkLst>
            <pc:docMk/>
            <pc:sldMk cId="2591486187" sldId="334"/>
            <ac:picMk id="6" creationId="{A9009192-947E-454E-80C6-B22BC455F79A}"/>
          </ac:picMkLst>
        </pc:picChg>
        <pc:picChg chg="add mod modCrop">
          <ac:chgData name="Thomas Noordeloos" userId="7c446670-7459-44eb-8c93-60d80c060528" providerId="ADAL" clId="{04BE2CD3-C285-4A17-9437-F9FF19B70BB3}" dt="2020-08-30T09:11:42.089" v="500" actId="732"/>
          <ac:picMkLst>
            <pc:docMk/>
            <pc:sldMk cId="2591486187" sldId="334"/>
            <ac:picMk id="8" creationId="{1CA49279-13DB-4E43-9DD0-6A84F2436D4E}"/>
          </ac:picMkLst>
        </pc:picChg>
      </pc:sldChg>
      <pc:sldChg chg="addSp delSp modSp add mod">
        <pc:chgData name="Thomas Noordeloos" userId="7c446670-7459-44eb-8c93-60d80c060528" providerId="ADAL" clId="{04BE2CD3-C285-4A17-9437-F9FF19B70BB3}" dt="2020-08-30T14:24:07.869" v="702" actId="20577"/>
        <pc:sldMkLst>
          <pc:docMk/>
          <pc:sldMk cId="2705276900" sldId="335"/>
        </pc:sldMkLst>
        <pc:spChg chg="mod">
          <ac:chgData name="Thomas Noordeloos" userId="7c446670-7459-44eb-8c93-60d80c060528" providerId="ADAL" clId="{04BE2CD3-C285-4A17-9437-F9FF19B70BB3}" dt="2020-08-30T14:20:57.233" v="648" actId="20577"/>
          <ac:spMkLst>
            <pc:docMk/>
            <pc:sldMk cId="2705276900" sldId="335"/>
            <ac:spMk id="2" creationId="{EFF41003-560E-4311-BA09-828B9B23DA2B}"/>
          </ac:spMkLst>
        </pc:spChg>
        <pc:spChg chg="mod">
          <ac:chgData name="Thomas Noordeloos" userId="7c446670-7459-44eb-8c93-60d80c060528" providerId="ADAL" clId="{04BE2CD3-C285-4A17-9437-F9FF19B70BB3}" dt="2020-08-30T14:24:07.869" v="702" actId="20577"/>
          <ac:spMkLst>
            <pc:docMk/>
            <pc:sldMk cId="2705276900" sldId="335"/>
            <ac:spMk id="5" creationId="{49464BCB-B1D3-491C-AA2A-50C9CA25941B}"/>
          </ac:spMkLst>
        </pc:spChg>
        <pc:picChg chg="add mod">
          <ac:chgData name="Thomas Noordeloos" userId="7c446670-7459-44eb-8c93-60d80c060528" providerId="ADAL" clId="{04BE2CD3-C285-4A17-9437-F9FF19B70BB3}" dt="2020-08-30T14:22:45.532" v="652" actId="14100"/>
          <ac:picMkLst>
            <pc:docMk/>
            <pc:sldMk cId="2705276900" sldId="335"/>
            <ac:picMk id="6" creationId="{A2F9F5EA-2320-431E-81F6-111D1BF89F23}"/>
          </ac:picMkLst>
        </pc:picChg>
        <pc:picChg chg="del">
          <ac:chgData name="Thomas Noordeloos" userId="7c446670-7459-44eb-8c93-60d80c060528" providerId="ADAL" clId="{04BE2CD3-C285-4A17-9437-F9FF19B70BB3}" dt="2020-08-30T14:21:01.159" v="649" actId="478"/>
          <ac:picMkLst>
            <pc:docMk/>
            <pc:sldMk cId="2705276900" sldId="335"/>
            <ac:picMk id="8" creationId="{1CA49279-13DB-4E43-9DD0-6A84F2436D4E}"/>
          </ac:picMkLst>
        </pc:picChg>
      </pc:sldChg>
      <pc:sldChg chg="addSp modSp add mod ord">
        <pc:chgData name="Thomas Noordeloos" userId="7c446670-7459-44eb-8c93-60d80c060528" providerId="ADAL" clId="{04BE2CD3-C285-4A17-9437-F9FF19B70BB3}" dt="2020-08-30T14:33:36.025" v="806"/>
        <pc:sldMkLst>
          <pc:docMk/>
          <pc:sldMk cId="2688896550" sldId="336"/>
        </pc:sldMkLst>
        <pc:spChg chg="mod">
          <ac:chgData name="Thomas Noordeloos" userId="7c446670-7459-44eb-8c93-60d80c060528" providerId="ADAL" clId="{04BE2CD3-C285-4A17-9437-F9FF19B70BB3}" dt="2020-08-30T14:32:35.877" v="805" actId="113"/>
          <ac:spMkLst>
            <pc:docMk/>
            <pc:sldMk cId="2688896550" sldId="336"/>
            <ac:spMk id="5" creationId="{49464BCB-B1D3-491C-AA2A-50C9CA25941B}"/>
          </ac:spMkLst>
        </pc:spChg>
        <pc:picChg chg="mod">
          <ac:chgData name="Thomas Noordeloos" userId="7c446670-7459-44eb-8c93-60d80c060528" providerId="ADAL" clId="{04BE2CD3-C285-4A17-9437-F9FF19B70BB3}" dt="2020-08-30T14:33:36.025" v="806"/>
          <ac:picMkLst>
            <pc:docMk/>
            <pc:sldMk cId="2688896550" sldId="336"/>
            <ac:picMk id="4" creationId="{F6080A84-3449-49A4-8DDE-A3D16EFE6F64}"/>
          </ac:picMkLst>
        </pc:picChg>
        <pc:picChg chg="add mod">
          <ac:chgData name="Thomas Noordeloos" userId="7c446670-7459-44eb-8c93-60d80c060528" providerId="ADAL" clId="{04BE2CD3-C285-4A17-9437-F9FF19B70BB3}" dt="2020-08-30T14:30:24.148" v="714" actId="1076"/>
          <ac:picMkLst>
            <pc:docMk/>
            <pc:sldMk cId="2688896550" sldId="336"/>
            <ac:picMk id="3074" creationId="{A7176954-2052-4694-86C9-7CB7637EFB0A}"/>
          </ac:picMkLst>
        </pc:picChg>
      </pc:sldChg>
      <pc:sldChg chg="addSp delSp modSp add mod modAnim">
        <pc:chgData name="Thomas Noordeloos" userId="7c446670-7459-44eb-8c93-60d80c060528" providerId="ADAL" clId="{04BE2CD3-C285-4A17-9437-F9FF19B70BB3}" dt="2020-08-30T14:57:20.258" v="1133" actId="1076"/>
        <pc:sldMkLst>
          <pc:docMk/>
          <pc:sldMk cId="526201265" sldId="337"/>
        </pc:sldMkLst>
        <pc:spChg chg="mod">
          <ac:chgData name="Thomas Noordeloos" userId="7c446670-7459-44eb-8c93-60d80c060528" providerId="ADAL" clId="{04BE2CD3-C285-4A17-9437-F9FF19B70BB3}" dt="2020-08-30T14:52:55.051" v="1129" actId="20577"/>
          <ac:spMkLst>
            <pc:docMk/>
            <pc:sldMk cId="526201265" sldId="337"/>
            <ac:spMk id="2" creationId="{EFF41003-560E-4311-BA09-828B9B23DA2B}"/>
          </ac:spMkLst>
        </pc:spChg>
        <pc:spChg chg="del mod">
          <ac:chgData name="Thomas Noordeloos" userId="7c446670-7459-44eb-8c93-60d80c060528" providerId="ADAL" clId="{04BE2CD3-C285-4A17-9437-F9FF19B70BB3}" dt="2020-08-30T14:52:39.438" v="1111" actId="478"/>
          <ac:spMkLst>
            <pc:docMk/>
            <pc:sldMk cId="526201265" sldId="337"/>
            <ac:spMk id="5" creationId="{49464BCB-B1D3-491C-AA2A-50C9CA25941B}"/>
          </ac:spMkLst>
        </pc:spChg>
        <pc:picChg chg="add mod">
          <ac:chgData name="Thomas Noordeloos" userId="7c446670-7459-44eb-8c93-60d80c060528" providerId="ADAL" clId="{04BE2CD3-C285-4A17-9437-F9FF19B70BB3}" dt="2020-08-30T14:57:20.258" v="1133" actId="1076"/>
          <ac:picMkLst>
            <pc:docMk/>
            <pc:sldMk cId="526201265" sldId="337"/>
            <ac:picMk id="3" creationId="{4BC626FE-A80F-4177-95BD-6457B9948D07}"/>
          </ac:picMkLst>
        </pc:picChg>
        <pc:picChg chg="del">
          <ac:chgData name="Thomas Noordeloos" userId="7c446670-7459-44eb-8c93-60d80c060528" providerId="ADAL" clId="{04BE2CD3-C285-4A17-9437-F9FF19B70BB3}" dt="2020-08-30T14:51:53.726" v="1102" actId="478"/>
          <ac:picMkLst>
            <pc:docMk/>
            <pc:sldMk cId="526201265" sldId="337"/>
            <ac:picMk id="4" creationId="{F6080A84-3449-49A4-8DDE-A3D16EFE6F64}"/>
          </ac:picMkLst>
        </pc:picChg>
        <pc:picChg chg="del">
          <ac:chgData name="Thomas Noordeloos" userId="7c446670-7459-44eb-8c93-60d80c060528" providerId="ADAL" clId="{04BE2CD3-C285-4A17-9437-F9FF19B70BB3}" dt="2020-08-30T14:51:54.622" v="1103" actId="478"/>
          <ac:picMkLst>
            <pc:docMk/>
            <pc:sldMk cId="526201265" sldId="337"/>
            <ac:picMk id="3074" creationId="{A7176954-2052-4694-86C9-7CB7637EFB0A}"/>
          </ac:picMkLst>
        </pc:picChg>
      </pc:sldChg>
      <pc:sldChg chg="addSp delSp modSp add mod delAnim">
        <pc:chgData name="Thomas Noordeloos" userId="7c446670-7459-44eb-8c93-60d80c060528" providerId="ADAL" clId="{04BE2CD3-C285-4A17-9437-F9FF19B70BB3}" dt="2020-08-30T15:00:30.764" v="1145" actId="1076"/>
        <pc:sldMkLst>
          <pc:docMk/>
          <pc:sldMk cId="689403586" sldId="338"/>
        </pc:sldMkLst>
        <pc:spChg chg="mod">
          <ac:chgData name="Thomas Noordeloos" userId="7c446670-7459-44eb-8c93-60d80c060528" providerId="ADAL" clId="{04BE2CD3-C285-4A17-9437-F9FF19B70BB3}" dt="2020-08-30T14:58:59.846" v="1141" actId="20577"/>
          <ac:spMkLst>
            <pc:docMk/>
            <pc:sldMk cId="689403586" sldId="338"/>
            <ac:spMk id="2" creationId="{EFF41003-560E-4311-BA09-828B9B23DA2B}"/>
          </ac:spMkLst>
        </pc:spChg>
        <pc:picChg chg="del">
          <ac:chgData name="Thomas Noordeloos" userId="7c446670-7459-44eb-8c93-60d80c060528" providerId="ADAL" clId="{04BE2CD3-C285-4A17-9437-F9FF19B70BB3}" dt="2020-08-30T14:58:53.486" v="1135" actId="478"/>
          <ac:picMkLst>
            <pc:docMk/>
            <pc:sldMk cId="689403586" sldId="338"/>
            <ac:picMk id="3" creationId="{4BC626FE-A80F-4177-95BD-6457B9948D07}"/>
          </ac:picMkLst>
        </pc:picChg>
        <pc:picChg chg="add mod">
          <ac:chgData name="Thomas Noordeloos" userId="7c446670-7459-44eb-8c93-60d80c060528" providerId="ADAL" clId="{04BE2CD3-C285-4A17-9437-F9FF19B70BB3}" dt="2020-08-30T15:00:30.764" v="1145" actId="1076"/>
          <ac:picMkLst>
            <pc:docMk/>
            <pc:sldMk cId="689403586" sldId="338"/>
            <ac:picMk id="8194" creationId="{2E433692-3830-4FCD-813D-0E519D89EAC9}"/>
          </ac:picMkLst>
        </pc:picChg>
      </pc:sldChg>
      <pc:sldMasterChg chg="addSp mod modSldLayout">
        <pc:chgData name="Thomas Noordeloos" userId="7c446670-7459-44eb-8c93-60d80c060528" providerId="ADAL" clId="{04BE2CD3-C285-4A17-9437-F9FF19B70BB3}" dt="2020-08-30T08:29:48.833" v="155" actId="22"/>
        <pc:sldMasterMkLst>
          <pc:docMk/>
          <pc:sldMasterMk cId="1339443793" sldId="2147483648"/>
        </pc:sldMasterMkLst>
        <pc:picChg chg="add">
          <ac:chgData name="Thomas Noordeloos" userId="7c446670-7459-44eb-8c93-60d80c060528" providerId="ADAL" clId="{04BE2CD3-C285-4A17-9437-F9FF19B70BB3}" dt="2020-08-30T08:29:48.833" v="155" actId="22"/>
          <ac:picMkLst>
            <pc:docMk/>
            <pc:sldMasterMk cId="1339443793" sldId="2147483648"/>
            <ac:picMk id="4" creationId="{B43B5C52-B191-4C2C-BB09-93B566612D8A}"/>
          </ac:picMkLst>
        </pc:picChg>
        <pc:sldLayoutChg chg="addSp mod">
          <pc:chgData name="Thomas Noordeloos" userId="7c446670-7459-44eb-8c93-60d80c060528" providerId="ADAL" clId="{04BE2CD3-C285-4A17-9437-F9FF19B70BB3}" dt="2020-08-30T08:29:26.417" v="144" actId="22"/>
          <pc:sldLayoutMkLst>
            <pc:docMk/>
            <pc:sldMasterMk cId="1339443793" sldId="2147483648"/>
            <pc:sldLayoutMk cId="1735314997" sldId="2147483650"/>
          </pc:sldLayoutMkLst>
          <pc:picChg chg="add">
            <ac:chgData name="Thomas Noordeloos" userId="7c446670-7459-44eb-8c93-60d80c060528" providerId="ADAL" clId="{04BE2CD3-C285-4A17-9437-F9FF19B70BB3}" dt="2020-08-30T08:29:26.417" v="144" actId="22"/>
            <ac:picMkLst>
              <pc:docMk/>
              <pc:sldMasterMk cId="1339443793" sldId="2147483648"/>
              <pc:sldLayoutMk cId="1735314997" sldId="2147483650"/>
              <ac:picMk id="4" creationId="{5BB10482-7F2D-44C3-80E0-9842725D0654}"/>
            </ac:picMkLst>
          </pc:picChg>
        </pc:sldLayoutChg>
        <pc:sldLayoutChg chg="addSp mod">
          <pc:chgData name="Thomas Noordeloos" userId="7c446670-7459-44eb-8c93-60d80c060528" providerId="ADAL" clId="{04BE2CD3-C285-4A17-9437-F9FF19B70BB3}" dt="2020-08-30T08:29:29.717" v="145" actId="22"/>
          <pc:sldLayoutMkLst>
            <pc:docMk/>
            <pc:sldMasterMk cId="1339443793" sldId="2147483648"/>
            <pc:sldLayoutMk cId="3913247581" sldId="2147483651"/>
          </pc:sldLayoutMkLst>
          <pc:picChg chg="add">
            <ac:chgData name="Thomas Noordeloos" userId="7c446670-7459-44eb-8c93-60d80c060528" providerId="ADAL" clId="{04BE2CD3-C285-4A17-9437-F9FF19B70BB3}" dt="2020-08-30T08:29:29.717" v="145" actId="22"/>
            <ac:picMkLst>
              <pc:docMk/>
              <pc:sldMasterMk cId="1339443793" sldId="2147483648"/>
              <pc:sldLayoutMk cId="3913247581" sldId="2147483651"/>
              <ac:picMk id="5" creationId="{52F29152-1621-4FC6-B974-5C4D49B333C8}"/>
            </ac:picMkLst>
          </pc:picChg>
        </pc:sldLayoutChg>
        <pc:sldLayoutChg chg="addSp mod">
          <pc:chgData name="Thomas Noordeloos" userId="7c446670-7459-44eb-8c93-60d80c060528" providerId="ADAL" clId="{04BE2CD3-C285-4A17-9437-F9FF19B70BB3}" dt="2020-08-30T08:29:32.249" v="146" actId="22"/>
          <pc:sldLayoutMkLst>
            <pc:docMk/>
            <pc:sldMasterMk cId="1339443793" sldId="2147483648"/>
            <pc:sldLayoutMk cId="4005242369" sldId="2147483652"/>
          </pc:sldLayoutMkLst>
          <pc:picChg chg="add">
            <ac:chgData name="Thomas Noordeloos" userId="7c446670-7459-44eb-8c93-60d80c060528" providerId="ADAL" clId="{04BE2CD3-C285-4A17-9437-F9FF19B70BB3}" dt="2020-08-30T08:29:32.249" v="146" actId="22"/>
            <ac:picMkLst>
              <pc:docMk/>
              <pc:sldMasterMk cId="1339443793" sldId="2147483648"/>
              <pc:sldLayoutMk cId="4005242369" sldId="2147483652"/>
              <ac:picMk id="5" creationId="{2DCC1871-B280-4871-9A9E-116DD37D9A38}"/>
            </ac:picMkLst>
          </pc:picChg>
        </pc:sldLayoutChg>
        <pc:sldLayoutChg chg="addSp mod">
          <pc:chgData name="Thomas Noordeloos" userId="7c446670-7459-44eb-8c93-60d80c060528" providerId="ADAL" clId="{04BE2CD3-C285-4A17-9437-F9FF19B70BB3}" dt="2020-08-30T08:29:33.921" v="147" actId="22"/>
          <pc:sldLayoutMkLst>
            <pc:docMk/>
            <pc:sldMasterMk cId="1339443793" sldId="2147483648"/>
            <pc:sldLayoutMk cId="738466162" sldId="2147483653"/>
          </pc:sldLayoutMkLst>
          <pc:picChg chg="add">
            <ac:chgData name="Thomas Noordeloos" userId="7c446670-7459-44eb-8c93-60d80c060528" providerId="ADAL" clId="{04BE2CD3-C285-4A17-9437-F9FF19B70BB3}" dt="2020-08-30T08:29:33.921" v="147" actId="22"/>
            <ac:picMkLst>
              <pc:docMk/>
              <pc:sldMasterMk cId="1339443793" sldId="2147483648"/>
              <pc:sldLayoutMk cId="738466162" sldId="2147483653"/>
              <ac:picMk id="7" creationId="{40284B3C-2CD5-4175-9D62-DE4D62CA6BA8}"/>
            </ac:picMkLst>
          </pc:picChg>
        </pc:sldLayoutChg>
        <pc:sldLayoutChg chg="addSp modSp mod">
          <pc:chgData name="Thomas Noordeloos" userId="7c446670-7459-44eb-8c93-60d80c060528" providerId="ADAL" clId="{04BE2CD3-C285-4A17-9437-F9FF19B70BB3}" dt="2020-08-30T08:29:36.189" v="149" actId="1036"/>
          <pc:sldLayoutMkLst>
            <pc:docMk/>
            <pc:sldMasterMk cId="1339443793" sldId="2147483648"/>
            <pc:sldLayoutMk cId="2005454490" sldId="2147483654"/>
          </pc:sldLayoutMkLst>
          <pc:picChg chg="add mod">
            <ac:chgData name="Thomas Noordeloos" userId="7c446670-7459-44eb-8c93-60d80c060528" providerId="ADAL" clId="{04BE2CD3-C285-4A17-9437-F9FF19B70BB3}" dt="2020-08-30T08:29:36.189" v="149" actId="1036"/>
            <ac:picMkLst>
              <pc:docMk/>
              <pc:sldMasterMk cId="1339443793" sldId="2147483648"/>
              <pc:sldLayoutMk cId="2005454490" sldId="2147483654"/>
              <ac:picMk id="3" creationId="{7B7241DE-B01B-4988-93AA-5A1EA09DC536}"/>
            </ac:picMkLst>
          </pc:picChg>
        </pc:sldLayoutChg>
        <pc:sldLayoutChg chg="addSp mod">
          <pc:chgData name="Thomas Noordeloos" userId="7c446670-7459-44eb-8c93-60d80c060528" providerId="ADAL" clId="{04BE2CD3-C285-4A17-9437-F9FF19B70BB3}" dt="2020-08-30T08:29:38.317" v="150" actId="22"/>
          <pc:sldLayoutMkLst>
            <pc:docMk/>
            <pc:sldMasterMk cId="1339443793" sldId="2147483648"/>
            <pc:sldLayoutMk cId="1752554924" sldId="2147483655"/>
          </pc:sldLayoutMkLst>
          <pc:picChg chg="add">
            <ac:chgData name="Thomas Noordeloos" userId="7c446670-7459-44eb-8c93-60d80c060528" providerId="ADAL" clId="{04BE2CD3-C285-4A17-9437-F9FF19B70BB3}" dt="2020-08-30T08:29:38.317" v="150" actId="22"/>
            <ac:picMkLst>
              <pc:docMk/>
              <pc:sldMasterMk cId="1339443793" sldId="2147483648"/>
              <pc:sldLayoutMk cId="1752554924" sldId="2147483655"/>
              <ac:picMk id="2" creationId="{4786CB78-E54E-4F94-A9AA-7DD0E4C3E016}"/>
            </ac:picMkLst>
          </pc:picChg>
        </pc:sldLayoutChg>
        <pc:sldLayoutChg chg="addSp mod">
          <pc:chgData name="Thomas Noordeloos" userId="7c446670-7459-44eb-8c93-60d80c060528" providerId="ADAL" clId="{04BE2CD3-C285-4A17-9437-F9FF19B70BB3}" dt="2020-08-30T08:29:40.254" v="151" actId="22"/>
          <pc:sldLayoutMkLst>
            <pc:docMk/>
            <pc:sldMasterMk cId="1339443793" sldId="2147483648"/>
            <pc:sldLayoutMk cId="3924270560" sldId="2147483656"/>
          </pc:sldLayoutMkLst>
          <pc:picChg chg="add">
            <ac:chgData name="Thomas Noordeloos" userId="7c446670-7459-44eb-8c93-60d80c060528" providerId="ADAL" clId="{04BE2CD3-C285-4A17-9437-F9FF19B70BB3}" dt="2020-08-30T08:29:40.254" v="151" actId="22"/>
            <ac:picMkLst>
              <pc:docMk/>
              <pc:sldMasterMk cId="1339443793" sldId="2147483648"/>
              <pc:sldLayoutMk cId="3924270560" sldId="2147483656"/>
              <ac:picMk id="5" creationId="{13FC5EA1-D526-463A-8B7F-F8B8ED81CFCF}"/>
            </ac:picMkLst>
          </pc:picChg>
        </pc:sldLayoutChg>
        <pc:sldLayoutChg chg="addSp mod">
          <pc:chgData name="Thomas Noordeloos" userId="7c446670-7459-44eb-8c93-60d80c060528" providerId="ADAL" clId="{04BE2CD3-C285-4A17-9437-F9FF19B70BB3}" dt="2020-08-30T08:29:42.842" v="152" actId="22"/>
          <pc:sldLayoutMkLst>
            <pc:docMk/>
            <pc:sldMasterMk cId="1339443793" sldId="2147483648"/>
            <pc:sldLayoutMk cId="445370804" sldId="2147483657"/>
          </pc:sldLayoutMkLst>
          <pc:picChg chg="add">
            <ac:chgData name="Thomas Noordeloos" userId="7c446670-7459-44eb-8c93-60d80c060528" providerId="ADAL" clId="{04BE2CD3-C285-4A17-9437-F9FF19B70BB3}" dt="2020-08-30T08:29:42.842" v="152" actId="22"/>
            <ac:picMkLst>
              <pc:docMk/>
              <pc:sldMasterMk cId="1339443793" sldId="2147483648"/>
              <pc:sldLayoutMk cId="445370804" sldId="2147483657"/>
              <ac:picMk id="5" creationId="{50A757C2-4DC6-4BFD-A80F-B718F848FA13}"/>
            </ac:picMkLst>
          </pc:picChg>
        </pc:sldLayoutChg>
        <pc:sldLayoutChg chg="addSp mod">
          <pc:chgData name="Thomas Noordeloos" userId="7c446670-7459-44eb-8c93-60d80c060528" providerId="ADAL" clId="{04BE2CD3-C285-4A17-9437-F9FF19B70BB3}" dt="2020-08-30T08:29:43.958" v="153" actId="22"/>
          <pc:sldLayoutMkLst>
            <pc:docMk/>
            <pc:sldMasterMk cId="1339443793" sldId="2147483648"/>
            <pc:sldLayoutMk cId="3306788641" sldId="2147483658"/>
          </pc:sldLayoutMkLst>
          <pc:picChg chg="add">
            <ac:chgData name="Thomas Noordeloos" userId="7c446670-7459-44eb-8c93-60d80c060528" providerId="ADAL" clId="{04BE2CD3-C285-4A17-9437-F9FF19B70BB3}" dt="2020-08-30T08:29:43.958" v="153" actId="22"/>
            <ac:picMkLst>
              <pc:docMk/>
              <pc:sldMasterMk cId="1339443793" sldId="2147483648"/>
              <pc:sldLayoutMk cId="3306788641" sldId="2147483658"/>
              <ac:picMk id="4" creationId="{D91C8CD4-61A6-4648-AFEF-6EF4F0181A0A}"/>
            </ac:picMkLst>
          </pc:picChg>
        </pc:sldLayoutChg>
        <pc:sldLayoutChg chg="addSp mod">
          <pc:chgData name="Thomas Noordeloos" userId="7c446670-7459-44eb-8c93-60d80c060528" providerId="ADAL" clId="{04BE2CD3-C285-4A17-9437-F9FF19B70BB3}" dt="2020-08-30T08:29:45.007" v="154" actId="22"/>
          <pc:sldLayoutMkLst>
            <pc:docMk/>
            <pc:sldMasterMk cId="1339443793" sldId="2147483648"/>
            <pc:sldLayoutMk cId="4256895738" sldId="2147483659"/>
          </pc:sldLayoutMkLst>
          <pc:picChg chg="add">
            <ac:chgData name="Thomas Noordeloos" userId="7c446670-7459-44eb-8c93-60d80c060528" providerId="ADAL" clId="{04BE2CD3-C285-4A17-9437-F9FF19B70BB3}" dt="2020-08-30T08:29:45.007" v="154" actId="22"/>
            <ac:picMkLst>
              <pc:docMk/>
              <pc:sldMasterMk cId="1339443793" sldId="2147483648"/>
              <pc:sldLayoutMk cId="4256895738" sldId="2147483659"/>
              <ac:picMk id="4" creationId="{9426DA47-7E29-4B64-9AEA-8C134AC120A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BEE9-5ED1-47E3-91F3-8E6237564E15}" type="datetimeFigureOut">
              <a:rPr lang="nl-NL" smtClean="0"/>
              <a:t>30-8-2020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C61E-FA29-48B5-B8E4-AFB31D3E60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1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5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1C8CD4-61A6-4648-AFEF-6EF4F0181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26DA47-7E29-4B64-9AEA-8C134AC12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B10482-7F2D-44C3-80E0-9842725D0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1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F29152-1621-4FC6-B974-5C4D49B33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CC1871-B280-4871-9A9E-116DD37D9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284B3C-2CD5-4175-9D62-DE4D62CA6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7241DE-B01B-4988-93AA-5A1EA09D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74547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786CB78-E54E-4F94-A9AA-7DD0E4C3E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5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FC5EA1-D526-463A-8B7F-F8B8ED81C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A757C2-4DC6-4BFD-A80F-B718F848FA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5"/>
            <a:ext cx="12086830" cy="65685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586039" y="6212255"/>
            <a:ext cx="9605962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4" y="6212255"/>
            <a:ext cx="483759" cy="5092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1" y="3028894"/>
            <a:ext cx="9326277" cy="80021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7"/>
            <a:ext cx="1085952" cy="4665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43B5C52-B191-4C2C-BB09-93B566612D8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0sTTzUATQ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aken.wikiwijs.nl/153479/L1_P1_IBS_Mijn_leefomgev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0166"/>
          </a:xfrm>
        </p:spPr>
        <p:txBody>
          <a:bodyPr anchor="t">
            <a:normAutofit fontScale="90000"/>
          </a:bodyPr>
          <a:lstStyle/>
          <a:p>
            <a:r>
              <a:rPr lang="nl-NL" b="1"/>
              <a:t>Leerjaar 1 – </a:t>
            </a:r>
            <a:r>
              <a:rPr lang="nl-NL" b="1">
                <a:solidFill>
                  <a:srgbClr val="0070C0"/>
                </a:solidFill>
              </a:rPr>
              <a:t>periode 1</a:t>
            </a:r>
            <a:br>
              <a:rPr lang="nl-NL" b="1"/>
            </a:br>
            <a:r>
              <a:rPr lang="nl-NL"/>
              <a:t>IBS “</a:t>
            </a:r>
            <a:r>
              <a:rPr lang="nl-NL" i="1"/>
              <a:t>Mijn leefomgeving</a:t>
            </a:r>
            <a:r>
              <a:rPr lang="nl-NL"/>
              <a:t>” (MLO)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1026" name="Picture 2" descr="Enkele richtlijnen aangaande de opstart. – Sint-Pieters-Roos">
            <a:extLst>
              <a:ext uri="{FF2B5EF4-FFF2-40B4-BE49-F238E27FC236}">
                <a16:creationId xmlns:a16="http://schemas.microsoft.com/office/drawing/2014/main" id="{FF795533-654F-4E74-8B32-12BEECDA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64" y="2899554"/>
            <a:ext cx="5447071" cy="32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4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1003-560E-4311-BA09-828B9B2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070C0"/>
                </a:solidFill>
              </a:rPr>
              <a:t>IBS  </a:t>
            </a:r>
            <a:r>
              <a:rPr lang="nl-NL" sz="4400" b="1" i="1">
                <a:solidFill>
                  <a:srgbClr val="0070C0"/>
                </a:solidFill>
              </a:rPr>
              <a:t>‘Mijn leefomgeving’ 2019 / 2020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3" name="Onlinemedia 2" title="Projectavond Helicon mbo Tilburg, Stad en Mens">
            <a:hlinkClick r:id="" action="ppaction://media"/>
            <a:extLst>
              <a:ext uri="{FF2B5EF4-FFF2-40B4-BE49-F238E27FC236}">
                <a16:creationId xmlns:a16="http://schemas.microsoft.com/office/drawing/2014/main" id="{4BC626FE-A80F-4177-95BD-6457B9948D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7028" y="1387515"/>
            <a:ext cx="8437944" cy="4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1003-560E-4311-BA09-828B9B2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070C0"/>
                </a:solidFill>
              </a:rPr>
              <a:t>IBS  </a:t>
            </a:r>
            <a:r>
              <a:rPr lang="nl-NL" sz="4400" b="1" i="1">
                <a:solidFill>
                  <a:srgbClr val="0070C0"/>
                </a:solidFill>
              </a:rPr>
              <a:t>‘Mijn leefomgeving’ 2020 / 2021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8194" name="Picture 2" descr="Veel gestelde vragen over stoomzuigers, SAMUDO geeft u antwoord!">
            <a:extLst>
              <a:ext uri="{FF2B5EF4-FFF2-40B4-BE49-F238E27FC236}">
                <a16:creationId xmlns:a16="http://schemas.microsoft.com/office/drawing/2014/main" id="{2E433692-3830-4FCD-813D-0E519D89E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45" y="1991808"/>
            <a:ext cx="7905509" cy="39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0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070C0"/>
                </a:solidFill>
              </a:rPr>
              <a:t>Inhoud</a:t>
            </a:r>
            <a:r>
              <a:rPr lang="nl-NL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7498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/>
              <a:t>Overzicht opleiding</a:t>
            </a:r>
          </a:p>
          <a:p>
            <a:pPr>
              <a:buFont typeface="Wingdings" panose="05000000000000000000" pitchFamily="2" charset="2"/>
              <a:buChar char="§"/>
            </a:pPr>
            <a:endParaRPr lang="nl-NL"/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Microsoft Teams</a:t>
            </a:r>
          </a:p>
          <a:p>
            <a:pPr>
              <a:buFont typeface="Wingdings" panose="05000000000000000000" pitchFamily="2" charset="2"/>
              <a:buChar char="§"/>
            </a:pPr>
            <a:endParaRPr lang="nl-NL"/>
          </a:p>
          <a:p>
            <a:pPr>
              <a:buFont typeface="Wingdings" panose="05000000000000000000" pitchFamily="2" charset="2"/>
              <a:buChar char="§"/>
            </a:pPr>
            <a:r>
              <a:rPr lang="nl-NL"/>
              <a:t>Wikiwijs ‘Mijn leefomgeving’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800"/>
              <a:t>Integrale beroepssituatie (IBS) omschrijving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800"/>
              <a:t>Integrale beroepssituatie (IBS) toetsing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800"/>
              <a:t>Betrokken werkprocessen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800"/>
              <a:t>Leerarrangementen en feedback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800"/>
              <a:t>Periode planning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800"/>
              <a:t>IBS lessen</a:t>
            </a:r>
            <a:endParaRPr lang="nl-NL"/>
          </a:p>
        </p:txBody>
      </p:sp>
      <p:pic>
        <p:nvPicPr>
          <p:cNvPr id="1026" name="Picture 2" descr="http://www.watervogelbond.be/mailtogo/uploads/schrijv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97" y="2535351"/>
            <a:ext cx="3853180" cy="397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606" y="231100"/>
            <a:ext cx="10515600" cy="1325563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0070C0"/>
                </a:solidFill>
              </a:rPr>
              <a:t>Overzicht opleiding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45" y="1218875"/>
            <a:ext cx="6330947" cy="4810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33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1003-560E-4311-BA09-828B9B2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070C0"/>
                </a:solidFill>
              </a:rPr>
              <a:t>Microsoft Teams</a:t>
            </a:r>
          </a:p>
        </p:txBody>
      </p:sp>
      <p:pic>
        <p:nvPicPr>
          <p:cNvPr id="2050" name="Picture 2" descr="Werken vanuit huis met Microsoft Teams... Hoe dan? »">
            <a:extLst>
              <a:ext uri="{FF2B5EF4-FFF2-40B4-BE49-F238E27FC236}">
                <a16:creationId xmlns:a16="http://schemas.microsoft.com/office/drawing/2014/main" id="{0D605802-9450-4564-BD0E-E653D14A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7" y="1574944"/>
            <a:ext cx="8858865" cy="44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5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1003-560E-4311-BA09-828B9B2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070C0"/>
                </a:solidFill>
              </a:rPr>
              <a:t>MT </a:t>
            </a:r>
            <a:r>
              <a:rPr lang="de-DE" b="1" err="1">
                <a:solidFill>
                  <a:srgbClr val="0070C0"/>
                </a:solidFill>
              </a:rPr>
              <a:t>eTeam</a:t>
            </a:r>
            <a:r>
              <a:rPr lang="de-DE" b="1">
                <a:solidFill>
                  <a:srgbClr val="0070C0"/>
                </a:solidFill>
              </a:rPr>
              <a:t> SM41 P1 2021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FDC22F-36DB-4FCA-8548-CFE1744D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64" y="1549502"/>
            <a:ext cx="8059072" cy="433755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F573438-E381-4206-B716-737608F5D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66464" y="1549502"/>
            <a:ext cx="8059072" cy="433755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D65F726-D79E-4390-8AFA-7D69C078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168" y="1437513"/>
            <a:ext cx="4603187" cy="45615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DAC507C2-2296-4B19-8260-F08C0C1BDB7F}"/>
              </a:ext>
            </a:extLst>
          </p:cNvPr>
          <p:cNvSpPr/>
          <p:nvPr/>
        </p:nvSpPr>
        <p:spPr>
          <a:xfrm>
            <a:off x="2477729" y="2772697"/>
            <a:ext cx="1455174" cy="19467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5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1003-560E-4311-BA09-828B9B2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err="1">
                <a:solidFill>
                  <a:srgbClr val="0070C0"/>
                </a:solidFill>
              </a:rPr>
              <a:t>Algemeen</a:t>
            </a:r>
            <a:r>
              <a:rPr lang="de-DE" b="1">
                <a:solidFill>
                  <a:srgbClr val="0070C0"/>
                </a:solidFill>
              </a:rPr>
              <a:t> </a:t>
            </a:r>
            <a:r>
              <a:rPr lang="de-DE" b="1" err="1">
                <a:solidFill>
                  <a:srgbClr val="0070C0"/>
                </a:solidFill>
              </a:rPr>
              <a:t>kanaal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080A84-3449-49A4-8DDE-A3D16EFE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75"/>
          <a:stretch/>
        </p:blipFill>
        <p:spPr>
          <a:xfrm>
            <a:off x="924623" y="1376515"/>
            <a:ext cx="6321751" cy="472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9464BCB-B1D3-491C-AA2A-50C9CA25941B}"/>
              </a:ext>
            </a:extLst>
          </p:cNvPr>
          <p:cNvSpPr txBox="1"/>
          <p:nvPr/>
        </p:nvSpPr>
        <p:spPr>
          <a:xfrm>
            <a:off x="7332796" y="1337185"/>
            <a:ext cx="4692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Communicatie voor leerjaar 1</a:t>
            </a:r>
          </a:p>
          <a:p>
            <a:endParaRPr lang="nl-NL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Online lessen voor leerjaar 1</a:t>
            </a:r>
          </a:p>
          <a:p>
            <a:endParaRPr lang="nl-NL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Inleveren opdrachten (leerarrangementen)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Inleveren verslagen (IBS toetsen)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Wikiwijs IBS ‘Mijn leefomgeving’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93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1003-560E-4311-BA09-828B9B2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070C0"/>
                </a:solidFill>
              </a:rPr>
              <a:t>Klas 1A / </a:t>
            </a:r>
            <a:r>
              <a:rPr lang="de-DE" b="1" err="1">
                <a:solidFill>
                  <a:srgbClr val="0070C0"/>
                </a:solidFill>
              </a:rPr>
              <a:t>klas</a:t>
            </a:r>
            <a:r>
              <a:rPr lang="de-DE" b="1">
                <a:solidFill>
                  <a:srgbClr val="0070C0"/>
                </a:solidFill>
              </a:rPr>
              <a:t> 1B </a:t>
            </a:r>
            <a:r>
              <a:rPr lang="de-DE" b="1" err="1">
                <a:solidFill>
                  <a:srgbClr val="0070C0"/>
                </a:solidFill>
              </a:rPr>
              <a:t>kanaal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080A84-3449-49A4-8DDE-A3D16EFE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75"/>
          <a:stretch/>
        </p:blipFill>
        <p:spPr>
          <a:xfrm>
            <a:off x="924623" y="1376515"/>
            <a:ext cx="6321751" cy="472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9464BCB-B1D3-491C-AA2A-50C9CA25941B}"/>
              </a:ext>
            </a:extLst>
          </p:cNvPr>
          <p:cNvSpPr txBox="1"/>
          <p:nvPr/>
        </p:nvSpPr>
        <p:spPr>
          <a:xfrm>
            <a:off x="7332796" y="1337185"/>
            <a:ext cx="4692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Communicatie voor klas 1A / klas 1B</a:t>
            </a:r>
          </a:p>
          <a:p>
            <a:endParaRPr lang="nl-NL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Online lessen voor klas 1A / klas 1B</a:t>
            </a:r>
          </a:p>
          <a:p>
            <a:endParaRPr lang="nl-NL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Bestanden voor klas 1A / klas 1B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CA49279-13DB-4E43-9DD0-6A84F2436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07"/>
          <a:stretch/>
        </p:blipFill>
        <p:spPr>
          <a:xfrm>
            <a:off x="924623" y="1376515"/>
            <a:ext cx="6408173" cy="47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1003-560E-4311-BA09-828B9B2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err="1">
                <a:solidFill>
                  <a:srgbClr val="0070C0"/>
                </a:solidFill>
              </a:rPr>
              <a:t>Groep</a:t>
            </a:r>
            <a:r>
              <a:rPr lang="de-DE" b="1">
                <a:solidFill>
                  <a:srgbClr val="0070C0"/>
                </a:solidFill>
              </a:rPr>
              <a:t> </a:t>
            </a:r>
            <a:r>
              <a:rPr lang="de-DE" b="1" err="1">
                <a:solidFill>
                  <a:srgbClr val="0070C0"/>
                </a:solidFill>
              </a:rPr>
              <a:t>kanaal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080A84-3449-49A4-8DDE-A3D16EFE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75"/>
          <a:stretch/>
        </p:blipFill>
        <p:spPr>
          <a:xfrm>
            <a:off x="924623" y="1376515"/>
            <a:ext cx="6321751" cy="472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9464BCB-B1D3-491C-AA2A-50C9CA25941B}"/>
              </a:ext>
            </a:extLst>
          </p:cNvPr>
          <p:cNvSpPr txBox="1"/>
          <p:nvPr/>
        </p:nvSpPr>
        <p:spPr>
          <a:xfrm>
            <a:off x="7332796" y="1337185"/>
            <a:ext cx="4692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Communicatie voor groepswerk (privé)</a:t>
            </a:r>
          </a:p>
          <a:p>
            <a:endParaRPr lang="nl-NL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Online vergaderingen</a:t>
            </a:r>
          </a:p>
          <a:p>
            <a:endParaRPr lang="nl-NL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/>
              <a:t>Bestanden voor groepswerk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F9F5EA-2320-431E-81F6-111D1BF8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23" y="1376515"/>
            <a:ext cx="6321751" cy="47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7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1003-560E-4311-BA09-828B9B2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err="1">
                <a:solidFill>
                  <a:srgbClr val="0070C0"/>
                </a:solidFill>
              </a:rPr>
              <a:t>Algemeen</a:t>
            </a:r>
            <a:r>
              <a:rPr lang="de-DE" b="1">
                <a:solidFill>
                  <a:srgbClr val="0070C0"/>
                </a:solidFill>
              </a:rPr>
              <a:t> </a:t>
            </a:r>
            <a:r>
              <a:rPr lang="de-DE" b="1" err="1">
                <a:solidFill>
                  <a:srgbClr val="0070C0"/>
                </a:solidFill>
              </a:rPr>
              <a:t>kanaal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F6080A84-3449-49A4-8DDE-A3D16EFE6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75"/>
          <a:stretch/>
        </p:blipFill>
        <p:spPr>
          <a:xfrm>
            <a:off x="924623" y="1376515"/>
            <a:ext cx="6321751" cy="472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9464BCB-B1D3-491C-AA2A-50C9CA25941B}"/>
              </a:ext>
            </a:extLst>
          </p:cNvPr>
          <p:cNvSpPr txBox="1"/>
          <p:nvPr/>
        </p:nvSpPr>
        <p:spPr>
          <a:xfrm>
            <a:off x="7332796" y="1337185"/>
            <a:ext cx="4692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Wikiwijs </a:t>
            </a:r>
          </a:p>
          <a:p>
            <a:r>
              <a:rPr lang="nl-NL" sz="2800"/>
              <a:t>Integrale beroepssituatie </a:t>
            </a:r>
          </a:p>
          <a:p>
            <a:r>
              <a:rPr lang="nl-NL" sz="2800" b="1" i="1">
                <a:solidFill>
                  <a:srgbClr val="0070C0"/>
                </a:solidFill>
              </a:rPr>
              <a:t>‘Mijn leefomgeving’</a:t>
            </a:r>
          </a:p>
          <a:p>
            <a:r>
              <a:rPr lang="nl-NL" sz="2800"/>
              <a:t>(Wiki IBS MLO)</a:t>
            </a:r>
          </a:p>
          <a:p>
            <a:endParaRPr lang="nl-NL" sz="2800"/>
          </a:p>
        </p:txBody>
      </p:sp>
      <p:pic>
        <p:nvPicPr>
          <p:cNvPr id="3074" name="Picture 2" descr="Circle the Wagons. |">
            <a:extLst>
              <a:ext uri="{FF2B5EF4-FFF2-40B4-BE49-F238E27FC236}">
                <a16:creationId xmlns:a16="http://schemas.microsoft.com/office/drawing/2014/main" id="{A7176954-2052-4694-86C9-7CB7637E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98" y="970817"/>
            <a:ext cx="9606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965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3F1B71-35A4-4380-9CE7-9E2755C411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212C11-690F-4BFA-BA63-756305F81E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398E62-0E7C-455E-B76F-66563199C216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Leerjaar 1 – periode 1 IBS “Mijn leefomgeving” (MLO)</vt:lpstr>
      <vt:lpstr>Inhoud </vt:lpstr>
      <vt:lpstr>Overzicht opleiding</vt:lpstr>
      <vt:lpstr>Microsoft Teams</vt:lpstr>
      <vt:lpstr>MT eTeam SM41 P1 2021</vt:lpstr>
      <vt:lpstr>Algemeen kanaal</vt:lpstr>
      <vt:lpstr>Klas 1A / klas 1B kanaal</vt:lpstr>
      <vt:lpstr>Groep kanaal</vt:lpstr>
      <vt:lpstr>Algemeen kanaal</vt:lpstr>
      <vt:lpstr>IBS  ‘Mijn leefomgeving’ 2019 / 2020</vt:lpstr>
      <vt:lpstr>IBS  ‘Mijn leefomgeving’ 2020 / 2021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revision>1</cp:revision>
  <dcterms:created xsi:type="dcterms:W3CDTF">2015-02-09T20:38:33Z</dcterms:created>
  <dcterms:modified xsi:type="dcterms:W3CDTF">2020-08-30T15:05:24Z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